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650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A3708-DD5D-4B1F-A4D5-9D9311B20E8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9C0B1-445A-48E8-BC4C-7E1B0A95B52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7CF0-0709-4AD9-87BF-93022D55528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BF205-DFA4-4B26-B558-476EA94802A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346BC-9FDD-422D-9DE7-F0B9BFAE1C2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BAB0B-C2C5-44F7-8F47-9E0F968883B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0F284-6DA9-4D09-8704-B0F1A07AEFB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D6929-5865-4419-B7CE-3D2A515F3BC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D43FF-D913-4290-8E72-28BB5067030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0D7B1-2585-405F-9624-BA53905C95F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34E8D-53E8-4CD2-BDDC-0384C6EF93A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3411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94FE0C0E-9FD6-4396-96D7-F639BFAC051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17.jpeg"/><Relationship Id="rId16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5" Type="http://schemas.openxmlformats.org/officeDocument/2006/relationships/image" Target="../media/image3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12" Type="http://schemas.openxmlformats.org/officeDocument/2006/relationships/image" Target="../media/image42.jpeg"/><Relationship Id="rId2" Type="http://schemas.openxmlformats.org/officeDocument/2006/relationships/image" Target="../media/image32.jpeg"/><Relationship Id="rId16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5" Type="http://schemas.openxmlformats.org/officeDocument/2006/relationships/image" Target="../media/image4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Relationship Id="rId14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image" Target="../media/image58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12" Type="http://schemas.openxmlformats.org/officeDocument/2006/relationships/image" Target="../media/image57.jpeg"/><Relationship Id="rId2" Type="http://schemas.openxmlformats.org/officeDocument/2006/relationships/image" Target="../media/image47.jpeg"/><Relationship Id="rId16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11" Type="http://schemas.openxmlformats.org/officeDocument/2006/relationships/image" Target="../media/image56.jpeg"/><Relationship Id="rId5" Type="http://schemas.openxmlformats.org/officeDocument/2006/relationships/image" Target="../media/image50.jpeg"/><Relationship Id="rId15" Type="http://schemas.openxmlformats.org/officeDocument/2006/relationships/image" Target="../media/image6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Relationship Id="rId14" Type="http://schemas.openxmlformats.org/officeDocument/2006/relationships/image" Target="../media/image5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4"/>
          <p:cNvSpPr>
            <a:spLocks noChangeArrowheads="1"/>
          </p:cNvSpPr>
          <p:nvPr/>
        </p:nvSpPr>
        <p:spPr bwMode="auto">
          <a:xfrm>
            <a:off x="1371600" y="2417763"/>
            <a:ext cx="7391400" cy="4059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dirty="0"/>
              <a:t> </a:t>
            </a:r>
            <a:r>
              <a:rPr lang="it-IT" sz="1200" b="1" dirty="0"/>
              <a:t>180</a:t>
            </a:r>
            <a:endParaRPr lang="it-IT" sz="1200" dirty="0"/>
          </a:p>
        </p:txBody>
      </p:sp>
      <p:sp>
        <p:nvSpPr>
          <p:cNvPr id="1034" name="Rectangle 5"/>
          <p:cNvSpPr>
            <a:spLocks noChangeArrowheads="1"/>
          </p:cNvSpPr>
          <p:nvPr/>
        </p:nvSpPr>
        <p:spPr bwMode="auto">
          <a:xfrm>
            <a:off x="7285038" y="2417763"/>
            <a:ext cx="1477962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184</a:t>
            </a:r>
          </a:p>
        </p:txBody>
      </p:sp>
      <p:sp>
        <p:nvSpPr>
          <p:cNvPr id="1035" name="Rectangle 6"/>
          <p:cNvSpPr>
            <a:spLocks noChangeArrowheads="1"/>
          </p:cNvSpPr>
          <p:nvPr/>
        </p:nvSpPr>
        <p:spPr bwMode="auto">
          <a:xfrm>
            <a:off x="5805488" y="2417763"/>
            <a:ext cx="1479550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183</a:t>
            </a:r>
          </a:p>
        </p:txBody>
      </p:sp>
      <p:sp>
        <p:nvSpPr>
          <p:cNvPr id="1036" name="Rectangle 7"/>
          <p:cNvSpPr>
            <a:spLocks noChangeArrowheads="1"/>
          </p:cNvSpPr>
          <p:nvPr/>
        </p:nvSpPr>
        <p:spPr bwMode="auto">
          <a:xfrm>
            <a:off x="4329113" y="2417763"/>
            <a:ext cx="1233487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182</a:t>
            </a:r>
          </a:p>
        </p:txBody>
      </p:sp>
      <p:sp>
        <p:nvSpPr>
          <p:cNvPr id="1037" name="Rectangle 8"/>
          <p:cNvSpPr>
            <a:spLocks noChangeArrowheads="1"/>
          </p:cNvSpPr>
          <p:nvPr/>
        </p:nvSpPr>
        <p:spPr bwMode="auto">
          <a:xfrm>
            <a:off x="2790825" y="2417763"/>
            <a:ext cx="145097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181</a:t>
            </a:r>
          </a:p>
        </p:txBody>
      </p:sp>
      <p:sp>
        <p:nvSpPr>
          <p:cNvPr id="1038" name="Line 9"/>
          <p:cNvSpPr>
            <a:spLocks noChangeShapeType="1"/>
          </p:cNvSpPr>
          <p:nvPr/>
        </p:nvSpPr>
        <p:spPr bwMode="auto">
          <a:xfrm>
            <a:off x="1371600" y="2417763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39" name="Line 10"/>
          <p:cNvSpPr>
            <a:spLocks noChangeShapeType="1"/>
          </p:cNvSpPr>
          <p:nvPr/>
        </p:nvSpPr>
        <p:spPr bwMode="auto">
          <a:xfrm>
            <a:off x="1371600" y="2381250"/>
            <a:ext cx="0" cy="203835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40" name="Line 11"/>
          <p:cNvSpPr>
            <a:spLocks noChangeShapeType="1"/>
          </p:cNvSpPr>
          <p:nvPr/>
        </p:nvSpPr>
        <p:spPr bwMode="auto">
          <a:xfrm>
            <a:off x="2806700" y="2417763"/>
            <a:ext cx="0" cy="2106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41" name="Line 12"/>
          <p:cNvSpPr>
            <a:spLocks noChangeShapeType="1"/>
          </p:cNvSpPr>
          <p:nvPr/>
        </p:nvSpPr>
        <p:spPr bwMode="auto">
          <a:xfrm>
            <a:off x="4329113" y="2417763"/>
            <a:ext cx="0" cy="2174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42" name="Line 13"/>
          <p:cNvSpPr>
            <a:spLocks noChangeShapeType="1"/>
          </p:cNvSpPr>
          <p:nvPr/>
        </p:nvSpPr>
        <p:spPr bwMode="auto">
          <a:xfrm>
            <a:off x="5805488" y="2417763"/>
            <a:ext cx="0" cy="2174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43" name="Line 14"/>
          <p:cNvSpPr>
            <a:spLocks noChangeShapeType="1"/>
          </p:cNvSpPr>
          <p:nvPr/>
        </p:nvSpPr>
        <p:spPr bwMode="auto">
          <a:xfrm>
            <a:off x="7285038" y="2417763"/>
            <a:ext cx="0" cy="2174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44" name="Line 15"/>
          <p:cNvSpPr>
            <a:spLocks noChangeShapeType="1"/>
          </p:cNvSpPr>
          <p:nvPr/>
        </p:nvSpPr>
        <p:spPr bwMode="auto">
          <a:xfrm>
            <a:off x="8763000" y="2417763"/>
            <a:ext cx="0" cy="217487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45" name="Rectangle 16"/>
          <p:cNvSpPr>
            <a:spLocks noChangeArrowheads="1"/>
          </p:cNvSpPr>
          <p:nvPr/>
        </p:nvSpPr>
        <p:spPr bwMode="auto">
          <a:xfrm>
            <a:off x="1373188" y="4419600"/>
            <a:ext cx="1141412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/>
              <a:t> </a:t>
            </a:r>
            <a:r>
              <a:rPr lang="it-IT" sz="1200" b="1"/>
              <a:t>185</a:t>
            </a:r>
            <a:endParaRPr lang="it-IT" sz="1200"/>
          </a:p>
        </p:txBody>
      </p:sp>
      <p:sp>
        <p:nvSpPr>
          <p:cNvPr id="1046" name="Rectangle 17"/>
          <p:cNvSpPr>
            <a:spLocks noChangeArrowheads="1"/>
          </p:cNvSpPr>
          <p:nvPr/>
        </p:nvSpPr>
        <p:spPr bwMode="auto">
          <a:xfrm>
            <a:off x="7285038" y="4419600"/>
            <a:ext cx="14779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189</a:t>
            </a:r>
          </a:p>
        </p:txBody>
      </p:sp>
      <p:sp>
        <p:nvSpPr>
          <p:cNvPr id="1047" name="Rectangle 18"/>
          <p:cNvSpPr>
            <a:spLocks noChangeArrowheads="1"/>
          </p:cNvSpPr>
          <p:nvPr/>
        </p:nvSpPr>
        <p:spPr bwMode="auto">
          <a:xfrm>
            <a:off x="5805488" y="4419600"/>
            <a:ext cx="147955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188</a:t>
            </a:r>
          </a:p>
        </p:txBody>
      </p:sp>
      <p:sp>
        <p:nvSpPr>
          <p:cNvPr id="1048" name="Rectangle 19"/>
          <p:cNvSpPr>
            <a:spLocks noChangeArrowheads="1"/>
          </p:cNvSpPr>
          <p:nvPr/>
        </p:nvSpPr>
        <p:spPr bwMode="auto">
          <a:xfrm>
            <a:off x="4329113" y="4419600"/>
            <a:ext cx="1476375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187</a:t>
            </a:r>
          </a:p>
        </p:txBody>
      </p:sp>
      <p:sp>
        <p:nvSpPr>
          <p:cNvPr id="1049" name="Rectangle 20"/>
          <p:cNvSpPr>
            <a:spLocks noChangeArrowheads="1"/>
          </p:cNvSpPr>
          <p:nvPr/>
        </p:nvSpPr>
        <p:spPr bwMode="auto">
          <a:xfrm>
            <a:off x="2819400" y="4419600"/>
            <a:ext cx="14509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186</a:t>
            </a:r>
          </a:p>
        </p:txBody>
      </p:sp>
      <p:sp>
        <p:nvSpPr>
          <p:cNvPr id="1050" name="Line 21"/>
          <p:cNvSpPr>
            <a:spLocks noChangeShapeType="1"/>
          </p:cNvSpPr>
          <p:nvPr/>
        </p:nvSpPr>
        <p:spPr bwMode="auto">
          <a:xfrm>
            <a:off x="1371600" y="4456113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51" name="Line 22"/>
          <p:cNvSpPr>
            <a:spLocks noChangeShapeType="1"/>
          </p:cNvSpPr>
          <p:nvPr/>
        </p:nvSpPr>
        <p:spPr bwMode="auto">
          <a:xfrm>
            <a:off x="1371600" y="4419600"/>
            <a:ext cx="0" cy="2036763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52" name="Line 23"/>
          <p:cNvSpPr>
            <a:spLocks noChangeShapeType="1"/>
          </p:cNvSpPr>
          <p:nvPr/>
        </p:nvSpPr>
        <p:spPr bwMode="auto">
          <a:xfrm>
            <a:off x="2806700" y="4387850"/>
            <a:ext cx="0" cy="2105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53" name="Line 24"/>
          <p:cNvSpPr>
            <a:spLocks noChangeShapeType="1"/>
          </p:cNvSpPr>
          <p:nvPr/>
        </p:nvSpPr>
        <p:spPr bwMode="auto">
          <a:xfrm>
            <a:off x="4329113" y="4319588"/>
            <a:ext cx="0" cy="2173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54" name="Line 25"/>
          <p:cNvSpPr>
            <a:spLocks noChangeShapeType="1"/>
          </p:cNvSpPr>
          <p:nvPr/>
        </p:nvSpPr>
        <p:spPr bwMode="auto">
          <a:xfrm>
            <a:off x="5805488" y="4319588"/>
            <a:ext cx="0" cy="2173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55" name="Line 26"/>
          <p:cNvSpPr>
            <a:spLocks noChangeShapeType="1"/>
          </p:cNvSpPr>
          <p:nvPr/>
        </p:nvSpPr>
        <p:spPr bwMode="auto">
          <a:xfrm>
            <a:off x="7285038" y="4319588"/>
            <a:ext cx="0" cy="2173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56" name="Line 27"/>
          <p:cNvSpPr>
            <a:spLocks noChangeShapeType="1"/>
          </p:cNvSpPr>
          <p:nvPr/>
        </p:nvSpPr>
        <p:spPr bwMode="auto">
          <a:xfrm>
            <a:off x="8763000" y="4267200"/>
            <a:ext cx="0" cy="22098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57" name="Line 28"/>
          <p:cNvSpPr>
            <a:spLocks noChangeShapeType="1"/>
          </p:cNvSpPr>
          <p:nvPr/>
        </p:nvSpPr>
        <p:spPr bwMode="auto">
          <a:xfrm>
            <a:off x="1371600" y="6492875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58" name="Rectangle 29"/>
          <p:cNvSpPr>
            <a:spLocks noChangeArrowheads="1"/>
          </p:cNvSpPr>
          <p:nvPr/>
        </p:nvSpPr>
        <p:spPr bwMode="auto">
          <a:xfrm>
            <a:off x="1373188" y="381000"/>
            <a:ext cx="7389812" cy="2057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dirty="0"/>
              <a:t> </a:t>
            </a:r>
            <a:r>
              <a:rPr lang="it-IT" sz="1200" b="1" dirty="0"/>
              <a:t>175</a:t>
            </a:r>
            <a:endParaRPr lang="it-IT" sz="1200" dirty="0"/>
          </a:p>
        </p:txBody>
      </p:sp>
      <p:sp>
        <p:nvSpPr>
          <p:cNvPr id="1059" name="Rectangle 30"/>
          <p:cNvSpPr>
            <a:spLocks noChangeArrowheads="1"/>
          </p:cNvSpPr>
          <p:nvPr/>
        </p:nvSpPr>
        <p:spPr bwMode="auto">
          <a:xfrm>
            <a:off x="7285038" y="381000"/>
            <a:ext cx="147796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179</a:t>
            </a:r>
          </a:p>
        </p:txBody>
      </p:sp>
      <p:sp>
        <p:nvSpPr>
          <p:cNvPr id="1060" name="Rectangle 31"/>
          <p:cNvSpPr>
            <a:spLocks noChangeArrowheads="1"/>
          </p:cNvSpPr>
          <p:nvPr/>
        </p:nvSpPr>
        <p:spPr bwMode="auto">
          <a:xfrm>
            <a:off x="5805488" y="381000"/>
            <a:ext cx="59531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178</a:t>
            </a:r>
          </a:p>
        </p:txBody>
      </p:sp>
      <p:sp>
        <p:nvSpPr>
          <p:cNvPr id="1061" name="Rectangle 32"/>
          <p:cNvSpPr>
            <a:spLocks noChangeArrowheads="1"/>
          </p:cNvSpPr>
          <p:nvPr/>
        </p:nvSpPr>
        <p:spPr bwMode="auto">
          <a:xfrm>
            <a:off x="4329113" y="381000"/>
            <a:ext cx="77628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177</a:t>
            </a:r>
          </a:p>
        </p:txBody>
      </p:sp>
      <p:sp>
        <p:nvSpPr>
          <p:cNvPr id="1062" name="Rectangle 33"/>
          <p:cNvSpPr>
            <a:spLocks noChangeArrowheads="1"/>
          </p:cNvSpPr>
          <p:nvPr/>
        </p:nvSpPr>
        <p:spPr bwMode="auto">
          <a:xfrm>
            <a:off x="2790825" y="381000"/>
            <a:ext cx="14509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176</a:t>
            </a:r>
          </a:p>
        </p:txBody>
      </p:sp>
      <p:sp>
        <p:nvSpPr>
          <p:cNvPr id="1063" name="Line 34"/>
          <p:cNvSpPr>
            <a:spLocks noChangeShapeType="1"/>
          </p:cNvSpPr>
          <p:nvPr/>
        </p:nvSpPr>
        <p:spPr bwMode="auto">
          <a:xfrm>
            <a:off x="1371600" y="381000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64" name="Line 35"/>
          <p:cNvSpPr>
            <a:spLocks noChangeShapeType="1"/>
          </p:cNvSpPr>
          <p:nvPr/>
        </p:nvSpPr>
        <p:spPr bwMode="auto">
          <a:xfrm>
            <a:off x="1371600" y="381000"/>
            <a:ext cx="0" cy="2036763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65" name="Line 36"/>
          <p:cNvSpPr>
            <a:spLocks noChangeShapeType="1"/>
          </p:cNvSpPr>
          <p:nvPr/>
        </p:nvSpPr>
        <p:spPr bwMode="auto">
          <a:xfrm>
            <a:off x="2806700" y="381000"/>
            <a:ext cx="0" cy="2105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66" name="Line 37"/>
          <p:cNvSpPr>
            <a:spLocks noChangeShapeType="1"/>
          </p:cNvSpPr>
          <p:nvPr/>
        </p:nvSpPr>
        <p:spPr bwMode="auto">
          <a:xfrm>
            <a:off x="4329113" y="381000"/>
            <a:ext cx="0" cy="2173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67" name="Line 38"/>
          <p:cNvSpPr>
            <a:spLocks noChangeShapeType="1"/>
          </p:cNvSpPr>
          <p:nvPr/>
        </p:nvSpPr>
        <p:spPr bwMode="auto">
          <a:xfrm>
            <a:off x="5805488" y="381000"/>
            <a:ext cx="0" cy="2173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68" name="Line 39"/>
          <p:cNvSpPr>
            <a:spLocks noChangeShapeType="1"/>
          </p:cNvSpPr>
          <p:nvPr/>
        </p:nvSpPr>
        <p:spPr bwMode="auto">
          <a:xfrm>
            <a:off x="7285038" y="381000"/>
            <a:ext cx="0" cy="2173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69" name="Line 40"/>
          <p:cNvSpPr>
            <a:spLocks noChangeShapeType="1"/>
          </p:cNvSpPr>
          <p:nvPr/>
        </p:nvSpPr>
        <p:spPr bwMode="auto">
          <a:xfrm>
            <a:off x="8763000" y="381000"/>
            <a:ext cx="0" cy="217328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70" name="Line 41"/>
          <p:cNvSpPr>
            <a:spLocks noChangeShapeType="1"/>
          </p:cNvSpPr>
          <p:nvPr/>
        </p:nvSpPr>
        <p:spPr bwMode="auto">
          <a:xfrm>
            <a:off x="1371600" y="2417763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71" name="WordArt 42" descr="Carta"/>
          <p:cNvSpPr>
            <a:spLocks noChangeArrowheads="1" noChangeShapeType="1" noTextEdit="1"/>
          </p:cNvSpPr>
          <p:nvPr/>
        </p:nvSpPr>
        <p:spPr bwMode="auto">
          <a:xfrm>
            <a:off x="533400" y="5486400"/>
            <a:ext cx="609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ln w="9525">
                  <a:solidFill>
                    <a:srgbClr val="8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TV</a:t>
            </a:r>
          </a:p>
          <a:p>
            <a:pPr algn="ctr"/>
            <a:r>
              <a:rPr lang="it-IT" sz="3600" kern="10">
                <a:ln w="9525">
                  <a:solidFill>
                    <a:srgbClr val="8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JUNIOR</a:t>
            </a:r>
          </a:p>
        </p:txBody>
      </p:sp>
      <p:sp>
        <p:nvSpPr>
          <p:cNvPr id="1072" name="WordArt 53"/>
          <p:cNvSpPr>
            <a:spLocks noChangeArrowheads="1" noChangeShapeType="1" noTextEdit="1"/>
          </p:cNvSpPr>
          <p:nvPr/>
        </p:nvSpPr>
        <p:spPr bwMode="auto">
          <a:xfrm rot="5400000">
            <a:off x="-1409700" y="2324100"/>
            <a:ext cx="4229100" cy="647700"/>
          </a:xfrm>
          <a:prstGeom prst="rect">
            <a:avLst/>
          </a:prstGeom>
        </p:spPr>
        <p:txBody>
          <a:bodyPr vert="wordArtVert"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it-IT" sz="3600" i="1" kern="10">
                <a:ln w="952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99CC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Arial Black"/>
              </a:rPr>
              <a:t>Candy Candy</a:t>
            </a:r>
          </a:p>
        </p:txBody>
      </p:sp>
      <p:pic>
        <p:nvPicPr>
          <p:cNvPr id="57" name="Immagine 56" descr="cover_01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609600"/>
            <a:ext cx="1219200" cy="1729362"/>
          </a:xfrm>
          <a:prstGeom prst="rect">
            <a:avLst/>
          </a:prstGeom>
        </p:spPr>
      </p:pic>
      <p:pic>
        <p:nvPicPr>
          <p:cNvPr id="58" name="Immagine 57" descr="cover_01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1800" y="648196"/>
            <a:ext cx="1204088" cy="1714004"/>
          </a:xfrm>
          <a:prstGeom prst="rect">
            <a:avLst/>
          </a:prstGeom>
        </p:spPr>
      </p:pic>
      <p:pic>
        <p:nvPicPr>
          <p:cNvPr id="59" name="Immagine 58" descr="cover_017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46496" y="685800"/>
            <a:ext cx="1268504" cy="1637804"/>
          </a:xfrm>
          <a:prstGeom prst="rect">
            <a:avLst/>
          </a:prstGeom>
        </p:spPr>
      </p:pic>
      <p:pic>
        <p:nvPicPr>
          <p:cNvPr id="60" name="Immagine 59" descr="cover_017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3600" y="648196"/>
            <a:ext cx="1193375" cy="1714004"/>
          </a:xfrm>
          <a:prstGeom prst="rect">
            <a:avLst/>
          </a:prstGeom>
        </p:spPr>
      </p:pic>
      <p:pic>
        <p:nvPicPr>
          <p:cNvPr id="61" name="Immagine 60" descr="cover_017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23652" y="648196"/>
            <a:ext cx="1186948" cy="1714004"/>
          </a:xfrm>
          <a:prstGeom prst="rect">
            <a:avLst/>
          </a:prstGeom>
        </p:spPr>
      </p:pic>
      <p:pic>
        <p:nvPicPr>
          <p:cNvPr id="62" name="Immagine 61" descr="cover_018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47800" y="2667000"/>
            <a:ext cx="1295285" cy="1752600"/>
          </a:xfrm>
          <a:prstGeom prst="rect">
            <a:avLst/>
          </a:prstGeom>
        </p:spPr>
      </p:pic>
      <p:pic>
        <p:nvPicPr>
          <p:cNvPr id="63" name="Immagine 62" descr="cover_018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44316" y="2660611"/>
            <a:ext cx="1246684" cy="1758989"/>
          </a:xfrm>
          <a:prstGeom prst="rect">
            <a:avLst/>
          </a:prstGeom>
        </p:spPr>
      </p:pic>
      <p:pic>
        <p:nvPicPr>
          <p:cNvPr id="64" name="Immagine 63" descr="cover_018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495800" y="2651010"/>
            <a:ext cx="1237890" cy="1758990"/>
          </a:xfrm>
          <a:prstGeom prst="rect">
            <a:avLst/>
          </a:prstGeom>
        </p:spPr>
      </p:pic>
      <p:pic>
        <p:nvPicPr>
          <p:cNvPr id="65" name="Immagine 64" descr="cover_0183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943600" y="2651011"/>
            <a:ext cx="1244485" cy="1758989"/>
          </a:xfrm>
          <a:prstGeom prst="rect">
            <a:avLst/>
          </a:prstGeom>
        </p:spPr>
      </p:pic>
      <p:pic>
        <p:nvPicPr>
          <p:cNvPr id="66" name="Immagine 65" descr="cover_0184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391400" y="2651010"/>
            <a:ext cx="1219200" cy="1758990"/>
          </a:xfrm>
          <a:prstGeom prst="rect">
            <a:avLst/>
          </a:prstGeom>
        </p:spPr>
      </p:pic>
      <p:pic>
        <p:nvPicPr>
          <p:cNvPr id="67" name="Immagine 66" descr="cover_0185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476280" y="4703533"/>
            <a:ext cx="1266920" cy="1773467"/>
          </a:xfrm>
          <a:prstGeom prst="rect">
            <a:avLst/>
          </a:prstGeom>
        </p:spPr>
      </p:pic>
      <p:pic>
        <p:nvPicPr>
          <p:cNvPr id="68" name="Immagine 67" descr="cover_0186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918697" y="4648200"/>
            <a:ext cx="1261426" cy="1790844"/>
          </a:xfrm>
          <a:prstGeom prst="rect">
            <a:avLst/>
          </a:prstGeom>
        </p:spPr>
      </p:pic>
      <p:pic>
        <p:nvPicPr>
          <p:cNvPr id="69" name="Immagine 68" descr="cover_0187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470364" y="4609957"/>
            <a:ext cx="1244636" cy="1790843"/>
          </a:xfrm>
          <a:prstGeom prst="rect">
            <a:avLst/>
          </a:prstGeom>
        </p:spPr>
      </p:pic>
      <p:pic>
        <p:nvPicPr>
          <p:cNvPr id="70" name="Immagine 69" descr="cover_0188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913686" y="4648200"/>
            <a:ext cx="1249114" cy="1790844"/>
          </a:xfrm>
          <a:prstGeom prst="rect">
            <a:avLst/>
          </a:prstGeom>
        </p:spPr>
      </p:pic>
      <p:pic>
        <p:nvPicPr>
          <p:cNvPr id="71" name="Immagine 70" descr="cover_0189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391400" y="4648200"/>
            <a:ext cx="1256948" cy="17908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Rectangle 2"/>
          <p:cNvSpPr>
            <a:spLocks noChangeArrowheads="1"/>
          </p:cNvSpPr>
          <p:nvPr/>
        </p:nvSpPr>
        <p:spPr bwMode="auto">
          <a:xfrm>
            <a:off x="914400" y="2417763"/>
            <a:ext cx="7391400" cy="4059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 dirty="0"/>
              <a:t> 195</a:t>
            </a:r>
          </a:p>
        </p:txBody>
      </p:sp>
      <p:sp>
        <p:nvSpPr>
          <p:cNvPr id="2066" name="Rectangle 3"/>
          <p:cNvSpPr>
            <a:spLocks noChangeArrowheads="1"/>
          </p:cNvSpPr>
          <p:nvPr/>
        </p:nvSpPr>
        <p:spPr bwMode="auto">
          <a:xfrm>
            <a:off x="6827838" y="2417763"/>
            <a:ext cx="1477962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199</a:t>
            </a:r>
          </a:p>
        </p:txBody>
      </p:sp>
      <p:sp>
        <p:nvSpPr>
          <p:cNvPr id="2067" name="Rectangle 4"/>
          <p:cNvSpPr>
            <a:spLocks noChangeArrowheads="1"/>
          </p:cNvSpPr>
          <p:nvPr/>
        </p:nvSpPr>
        <p:spPr bwMode="auto">
          <a:xfrm>
            <a:off x="5348288" y="2417763"/>
            <a:ext cx="1479550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198</a:t>
            </a:r>
          </a:p>
        </p:txBody>
      </p:sp>
      <p:sp>
        <p:nvSpPr>
          <p:cNvPr id="2068" name="Rectangle 5"/>
          <p:cNvSpPr>
            <a:spLocks noChangeArrowheads="1"/>
          </p:cNvSpPr>
          <p:nvPr/>
        </p:nvSpPr>
        <p:spPr bwMode="auto">
          <a:xfrm>
            <a:off x="3871913" y="2417763"/>
            <a:ext cx="1476375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197</a:t>
            </a:r>
          </a:p>
        </p:txBody>
      </p:sp>
      <p:sp>
        <p:nvSpPr>
          <p:cNvPr id="2069" name="Rectangle 6"/>
          <p:cNvSpPr>
            <a:spLocks noChangeArrowheads="1"/>
          </p:cNvSpPr>
          <p:nvPr/>
        </p:nvSpPr>
        <p:spPr bwMode="auto">
          <a:xfrm>
            <a:off x="2333625" y="2417763"/>
            <a:ext cx="145097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196</a:t>
            </a:r>
          </a:p>
        </p:txBody>
      </p:sp>
      <p:sp>
        <p:nvSpPr>
          <p:cNvPr id="2070" name="Line 7"/>
          <p:cNvSpPr>
            <a:spLocks noChangeShapeType="1"/>
          </p:cNvSpPr>
          <p:nvPr/>
        </p:nvSpPr>
        <p:spPr bwMode="auto">
          <a:xfrm>
            <a:off x="914400" y="2417763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71" name="Line 8"/>
          <p:cNvSpPr>
            <a:spLocks noChangeShapeType="1"/>
          </p:cNvSpPr>
          <p:nvPr/>
        </p:nvSpPr>
        <p:spPr bwMode="auto">
          <a:xfrm>
            <a:off x="914400" y="2417763"/>
            <a:ext cx="0" cy="203835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72" name="Line 9"/>
          <p:cNvSpPr>
            <a:spLocks noChangeShapeType="1"/>
          </p:cNvSpPr>
          <p:nvPr/>
        </p:nvSpPr>
        <p:spPr bwMode="auto">
          <a:xfrm>
            <a:off x="2349500" y="2417763"/>
            <a:ext cx="0" cy="2106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73" name="Line 10"/>
          <p:cNvSpPr>
            <a:spLocks noChangeShapeType="1"/>
          </p:cNvSpPr>
          <p:nvPr/>
        </p:nvSpPr>
        <p:spPr bwMode="auto">
          <a:xfrm>
            <a:off x="3871913" y="2417763"/>
            <a:ext cx="0" cy="2174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74" name="Line 11"/>
          <p:cNvSpPr>
            <a:spLocks noChangeShapeType="1"/>
          </p:cNvSpPr>
          <p:nvPr/>
        </p:nvSpPr>
        <p:spPr bwMode="auto">
          <a:xfrm>
            <a:off x="5348288" y="2417763"/>
            <a:ext cx="0" cy="2174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75" name="Line 12"/>
          <p:cNvSpPr>
            <a:spLocks noChangeShapeType="1"/>
          </p:cNvSpPr>
          <p:nvPr/>
        </p:nvSpPr>
        <p:spPr bwMode="auto">
          <a:xfrm>
            <a:off x="6827838" y="2417763"/>
            <a:ext cx="0" cy="2174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76" name="Line 13"/>
          <p:cNvSpPr>
            <a:spLocks noChangeShapeType="1"/>
          </p:cNvSpPr>
          <p:nvPr/>
        </p:nvSpPr>
        <p:spPr bwMode="auto">
          <a:xfrm>
            <a:off x="8305800" y="2417763"/>
            <a:ext cx="0" cy="217487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77" name="Rectangle 14"/>
          <p:cNvSpPr>
            <a:spLocks noChangeArrowheads="1"/>
          </p:cNvSpPr>
          <p:nvPr/>
        </p:nvSpPr>
        <p:spPr bwMode="auto">
          <a:xfrm>
            <a:off x="915988" y="4419600"/>
            <a:ext cx="1141412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 200</a:t>
            </a:r>
          </a:p>
        </p:txBody>
      </p:sp>
      <p:sp>
        <p:nvSpPr>
          <p:cNvPr id="2078" name="Rectangle 15"/>
          <p:cNvSpPr>
            <a:spLocks noChangeArrowheads="1"/>
          </p:cNvSpPr>
          <p:nvPr/>
        </p:nvSpPr>
        <p:spPr bwMode="auto">
          <a:xfrm>
            <a:off x="6827838" y="4419600"/>
            <a:ext cx="14779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204</a:t>
            </a:r>
          </a:p>
        </p:txBody>
      </p:sp>
      <p:sp>
        <p:nvSpPr>
          <p:cNvPr id="2079" name="Rectangle 16"/>
          <p:cNvSpPr>
            <a:spLocks noChangeArrowheads="1"/>
          </p:cNvSpPr>
          <p:nvPr/>
        </p:nvSpPr>
        <p:spPr bwMode="auto">
          <a:xfrm>
            <a:off x="5348288" y="4419600"/>
            <a:ext cx="1128712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203</a:t>
            </a:r>
          </a:p>
        </p:txBody>
      </p:sp>
      <p:sp>
        <p:nvSpPr>
          <p:cNvPr id="2080" name="Rectangle 17"/>
          <p:cNvSpPr>
            <a:spLocks noChangeArrowheads="1"/>
          </p:cNvSpPr>
          <p:nvPr/>
        </p:nvSpPr>
        <p:spPr bwMode="auto">
          <a:xfrm>
            <a:off x="3871913" y="4419600"/>
            <a:ext cx="1476375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202</a:t>
            </a:r>
          </a:p>
        </p:txBody>
      </p:sp>
      <p:sp>
        <p:nvSpPr>
          <p:cNvPr id="2081" name="Rectangle 18"/>
          <p:cNvSpPr>
            <a:spLocks noChangeArrowheads="1"/>
          </p:cNvSpPr>
          <p:nvPr/>
        </p:nvSpPr>
        <p:spPr bwMode="auto">
          <a:xfrm>
            <a:off x="2362200" y="4419600"/>
            <a:ext cx="14509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201</a:t>
            </a:r>
          </a:p>
        </p:txBody>
      </p:sp>
      <p:sp>
        <p:nvSpPr>
          <p:cNvPr id="2082" name="Line 19"/>
          <p:cNvSpPr>
            <a:spLocks noChangeShapeType="1"/>
          </p:cNvSpPr>
          <p:nvPr/>
        </p:nvSpPr>
        <p:spPr bwMode="auto">
          <a:xfrm>
            <a:off x="914400" y="4456113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83" name="Line 20"/>
          <p:cNvSpPr>
            <a:spLocks noChangeShapeType="1"/>
          </p:cNvSpPr>
          <p:nvPr/>
        </p:nvSpPr>
        <p:spPr bwMode="auto">
          <a:xfrm>
            <a:off x="914400" y="4456113"/>
            <a:ext cx="0" cy="203676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84" name="Line 21"/>
          <p:cNvSpPr>
            <a:spLocks noChangeShapeType="1"/>
          </p:cNvSpPr>
          <p:nvPr/>
        </p:nvSpPr>
        <p:spPr bwMode="auto">
          <a:xfrm>
            <a:off x="2349500" y="4387850"/>
            <a:ext cx="0" cy="2105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85" name="Line 22"/>
          <p:cNvSpPr>
            <a:spLocks noChangeShapeType="1"/>
          </p:cNvSpPr>
          <p:nvPr/>
        </p:nvSpPr>
        <p:spPr bwMode="auto">
          <a:xfrm>
            <a:off x="3871913" y="4319588"/>
            <a:ext cx="0" cy="2173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86" name="Line 23"/>
          <p:cNvSpPr>
            <a:spLocks noChangeShapeType="1"/>
          </p:cNvSpPr>
          <p:nvPr/>
        </p:nvSpPr>
        <p:spPr bwMode="auto">
          <a:xfrm>
            <a:off x="5348288" y="4319588"/>
            <a:ext cx="0" cy="2173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87" name="Line 24"/>
          <p:cNvSpPr>
            <a:spLocks noChangeShapeType="1"/>
          </p:cNvSpPr>
          <p:nvPr/>
        </p:nvSpPr>
        <p:spPr bwMode="auto">
          <a:xfrm>
            <a:off x="6827838" y="4319588"/>
            <a:ext cx="0" cy="2173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88" name="Line 25"/>
          <p:cNvSpPr>
            <a:spLocks noChangeShapeType="1"/>
          </p:cNvSpPr>
          <p:nvPr/>
        </p:nvSpPr>
        <p:spPr bwMode="auto">
          <a:xfrm>
            <a:off x="8305800" y="4267200"/>
            <a:ext cx="0" cy="22098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89" name="Line 26"/>
          <p:cNvSpPr>
            <a:spLocks noChangeShapeType="1"/>
          </p:cNvSpPr>
          <p:nvPr/>
        </p:nvSpPr>
        <p:spPr bwMode="auto">
          <a:xfrm>
            <a:off x="914400" y="6492875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90" name="Rectangle 27"/>
          <p:cNvSpPr>
            <a:spLocks noChangeArrowheads="1"/>
          </p:cNvSpPr>
          <p:nvPr/>
        </p:nvSpPr>
        <p:spPr bwMode="auto">
          <a:xfrm>
            <a:off x="915988" y="381000"/>
            <a:ext cx="7389812" cy="2057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 dirty="0"/>
              <a:t>190</a:t>
            </a:r>
          </a:p>
        </p:txBody>
      </p:sp>
      <p:sp>
        <p:nvSpPr>
          <p:cNvPr id="2091" name="Rectangle 28"/>
          <p:cNvSpPr>
            <a:spLocks noChangeArrowheads="1"/>
          </p:cNvSpPr>
          <p:nvPr/>
        </p:nvSpPr>
        <p:spPr bwMode="auto">
          <a:xfrm>
            <a:off x="6827838" y="381000"/>
            <a:ext cx="147796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194</a:t>
            </a:r>
          </a:p>
        </p:txBody>
      </p:sp>
      <p:sp>
        <p:nvSpPr>
          <p:cNvPr id="2092" name="Rectangle 29"/>
          <p:cNvSpPr>
            <a:spLocks noChangeArrowheads="1"/>
          </p:cNvSpPr>
          <p:nvPr/>
        </p:nvSpPr>
        <p:spPr bwMode="auto">
          <a:xfrm>
            <a:off x="5348288" y="381000"/>
            <a:ext cx="14795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193</a:t>
            </a:r>
          </a:p>
        </p:txBody>
      </p:sp>
      <p:sp>
        <p:nvSpPr>
          <p:cNvPr id="2093" name="Rectangle 30"/>
          <p:cNvSpPr>
            <a:spLocks noChangeArrowheads="1"/>
          </p:cNvSpPr>
          <p:nvPr/>
        </p:nvSpPr>
        <p:spPr bwMode="auto">
          <a:xfrm>
            <a:off x="3871913" y="381000"/>
            <a:ext cx="14763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192</a:t>
            </a:r>
          </a:p>
        </p:txBody>
      </p:sp>
      <p:sp>
        <p:nvSpPr>
          <p:cNvPr id="2094" name="Rectangle 31"/>
          <p:cNvSpPr>
            <a:spLocks noChangeArrowheads="1"/>
          </p:cNvSpPr>
          <p:nvPr/>
        </p:nvSpPr>
        <p:spPr bwMode="auto">
          <a:xfrm>
            <a:off x="2333625" y="381000"/>
            <a:ext cx="14509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191</a:t>
            </a:r>
          </a:p>
        </p:txBody>
      </p:sp>
      <p:sp>
        <p:nvSpPr>
          <p:cNvPr id="2095" name="Line 32"/>
          <p:cNvSpPr>
            <a:spLocks noChangeShapeType="1"/>
          </p:cNvSpPr>
          <p:nvPr/>
        </p:nvSpPr>
        <p:spPr bwMode="auto">
          <a:xfrm>
            <a:off x="914400" y="381000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96" name="Line 33"/>
          <p:cNvSpPr>
            <a:spLocks noChangeShapeType="1"/>
          </p:cNvSpPr>
          <p:nvPr/>
        </p:nvSpPr>
        <p:spPr bwMode="auto">
          <a:xfrm>
            <a:off x="914400" y="381000"/>
            <a:ext cx="0" cy="2036763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97" name="Line 34"/>
          <p:cNvSpPr>
            <a:spLocks noChangeShapeType="1"/>
          </p:cNvSpPr>
          <p:nvPr/>
        </p:nvSpPr>
        <p:spPr bwMode="auto">
          <a:xfrm>
            <a:off x="2349500" y="381000"/>
            <a:ext cx="0" cy="2105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98" name="Line 35"/>
          <p:cNvSpPr>
            <a:spLocks noChangeShapeType="1"/>
          </p:cNvSpPr>
          <p:nvPr/>
        </p:nvSpPr>
        <p:spPr bwMode="auto">
          <a:xfrm>
            <a:off x="3871913" y="381000"/>
            <a:ext cx="0" cy="2173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99" name="Line 36"/>
          <p:cNvSpPr>
            <a:spLocks noChangeShapeType="1"/>
          </p:cNvSpPr>
          <p:nvPr/>
        </p:nvSpPr>
        <p:spPr bwMode="auto">
          <a:xfrm>
            <a:off x="5348288" y="381000"/>
            <a:ext cx="0" cy="2173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100" name="Line 37"/>
          <p:cNvSpPr>
            <a:spLocks noChangeShapeType="1"/>
          </p:cNvSpPr>
          <p:nvPr/>
        </p:nvSpPr>
        <p:spPr bwMode="auto">
          <a:xfrm>
            <a:off x="6827838" y="381000"/>
            <a:ext cx="0" cy="2173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101" name="Line 38"/>
          <p:cNvSpPr>
            <a:spLocks noChangeShapeType="1"/>
          </p:cNvSpPr>
          <p:nvPr/>
        </p:nvSpPr>
        <p:spPr bwMode="auto">
          <a:xfrm>
            <a:off x="8305800" y="381000"/>
            <a:ext cx="0" cy="217328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102" name="Line 39"/>
          <p:cNvSpPr>
            <a:spLocks noChangeShapeType="1"/>
          </p:cNvSpPr>
          <p:nvPr/>
        </p:nvSpPr>
        <p:spPr bwMode="auto">
          <a:xfrm>
            <a:off x="914400" y="2417763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55" name="Immagine 54" descr="cover_01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6960" y="609600"/>
            <a:ext cx="1239040" cy="1752600"/>
          </a:xfrm>
          <a:prstGeom prst="rect">
            <a:avLst/>
          </a:prstGeom>
        </p:spPr>
      </p:pic>
      <p:pic>
        <p:nvPicPr>
          <p:cNvPr id="56" name="Immagine 55" descr="cover_01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22696" y="638143"/>
            <a:ext cx="1221925" cy="1724057"/>
          </a:xfrm>
          <a:prstGeom prst="rect">
            <a:avLst/>
          </a:prstGeom>
        </p:spPr>
      </p:pic>
      <p:pic>
        <p:nvPicPr>
          <p:cNvPr id="57" name="Immagine 56" descr="cover_01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57425" y="638143"/>
            <a:ext cx="1200375" cy="1724057"/>
          </a:xfrm>
          <a:prstGeom prst="rect">
            <a:avLst/>
          </a:prstGeom>
        </p:spPr>
      </p:pic>
      <p:pic>
        <p:nvPicPr>
          <p:cNvPr id="58" name="Immagine 57" descr="cover_019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5830" y="638143"/>
            <a:ext cx="1219770" cy="1724057"/>
          </a:xfrm>
          <a:prstGeom prst="rect">
            <a:avLst/>
          </a:prstGeom>
        </p:spPr>
      </p:pic>
      <p:pic>
        <p:nvPicPr>
          <p:cNvPr id="59" name="Immagine 58" descr="cover_019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34200" y="638142"/>
            <a:ext cx="1211151" cy="1724058"/>
          </a:xfrm>
          <a:prstGeom prst="rect">
            <a:avLst/>
          </a:prstGeom>
        </p:spPr>
      </p:pic>
      <p:pic>
        <p:nvPicPr>
          <p:cNvPr id="60" name="Immagine 59" descr="cover_019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9160" y="2667000"/>
            <a:ext cx="1206840" cy="1724057"/>
          </a:xfrm>
          <a:prstGeom prst="rect">
            <a:avLst/>
          </a:prstGeom>
        </p:spPr>
      </p:pic>
      <p:pic>
        <p:nvPicPr>
          <p:cNvPr id="61" name="Immagine 60" descr="cover_019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4600" y="2667000"/>
            <a:ext cx="1194225" cy="1715224"/>
          </a:xfrm>
          <a:prstGeom prst="rect">
            <a:avLst/>
          </a:prstGeom>
        </p:spPr>
      </p:pic>
      <p:pic>
        <p:nvPicPr>
          <p:cNvPr id="62" name="Immagine 61" descr="cover_019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82015" y="2667000"/>
            <a:ext cx="1199585" cy="1715225"/>
          </a:xfrm>
          <a:prstGeom prst="rect">
            <a:avLst/>
          </a:prstGeom>
        </p:spPr>
      </p:pic>
      <p:pic>
        <p:nvPicPr>
          <p:cNvPr id="63" name="Immagine 62" descr="cover_0198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0" y="2667000"/>
            <a:ext cx="1195297" cy="1715224"/>
          </a:xfrm>
          <a:prstGeom prst="rect">
            <a:avLst/>
          </a:prstGeom>
        </p:spPr>
      </p:pic>
      <p:pic>
        <p:nvPicPr>
          <p:cNvPr id="64" name="Immagine 63" descr="cover_0199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10400" y="2667000"/>
            <a:ext cx="1195297" cy="1715224"/>
          </a:xfrm>
          <a:prstGeom prst="rect">
            <a:avLst/>
          </a:prstGeom>
        </p:spPr>
      </p:pic>
      <p:pic>
        <p:nvPicPr>
          <p:cNvPr id="65" name="Immagine 64" descr="cover_0200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65752" y="4648200"/>
            <a:ext cx="1220248" cy="1828800"/>
          </a:xfrm>
          <a:prstGeom prst="rect">
            <a:avLst/>
          </a:prstGeom>
        </p:spPr>
      </p:pic>
      <p:pic>
        <p:nvPicPr>
          <p:cNvPr id="66" name="Immagine 65" descr="cover_020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514600" y="4648201"/>
            <a:ext cx="1233392" cy="1752600"/>
          </a:xfrm>
          <a:prstGeom prst="rect">
            <a:avLst/>
          </a:prstGeom>
        </p:spPr>
      </p:pic>
      <p:pic>
        <p:nvPicPr>
          <p:cNvPr id="67" name="Immagine 66" descr="cover_0202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962400" y="4700085"/>
            <a:ext cx="1219200" cy="1700715"/>
          </a:xfrm>
          <a:prstGeom prst="rect">
            <a:avLst/>
          </a:prstGeom>
        </p:spPr>
      </p:pic>
      <p:pic>
        <p:nvPicPr>
          <p:cNvPr id="68" name="Immagine 67" descr="cover_0203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486399" y="4648200"/>
            <a:ext cx="1213675" cy="1752601"/>
          </a:xfrm>
          <a:prstGeom prst="rect">
            <a:avLst/>
          </a:prstGeom>
        </p:spPr>
      </p:pic>
      <p:pic>
        <p:nvPicPr>
          <p:cNvPr id="69" name="Immagine 68" descr="cover_0204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956822" y="4648200"/>
            <a:ext cx="1208241" cy="179458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2"/>
          <p:cNvSpPr>
            <a:spLocks noChangeArrowheads="1"/>
          </p:cNvSpPr>
          <p:nvPr/>
        </p:nvSpPr>
        <p:spPr bwMode="auto">
          <a:xfrm>
            <a:off x="914400" y="2417763"/>
            <a:ext cx="7391400" cy="4059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 dirty="0"/>
              <a:t> 210</a:t>
            </a:r>
          </a:p>
        </p:txBody>
      </p:sp>
      <p:sp>
        <p:nvSpPr>
          <p:cNvPr id="3090" name="Rectangle 3"/>
          <p:cNvSpPr>
            <a:spLocks noChangeArrowheads="1"/>
          </p:cNvSpPr>
          <p:nvPr/>
        </p:nvSpPr>
        <p:spPr bwMode="auto">
          <a:xfrm>
            <a:off x="6858000" y="2438400"/>
            <a:ext cx="1580707" cy="1263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 dirty="0"/>
              <a:t>214</a:t>
            </a:r>
          </a:p>
        </p:txBody>
      </p:sp>
      <p:sp>
        <p:nvSpPr>
          <p:cNvPr id="3091" name="Rectangle 4"/>
          <p:cNvSpPr>
            <a:spLocks noChangeArrowheads="1"/>
          </p:cNvSpPr>
          <p:nvPr/>
        </p:nvSpPr>
        <p:spPr bwMode="auto">
          <a:xfrm>
            <a:off x="5348287" y="2438400"/>
            <a:ext cx="1582405" cy="105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 dirty="0"/>
              <a:t>213</a:t>
            </a:r>
          </a:p>
        </p:txBody>
      </p:sp>
      <p:sp>
        <p:nvSpPr>
          <p:cNvPr id="3092" name="Rectangle 5"/>
          <p:cNvSpPr>
            <a:spLocks noChangeArrowheads="1"/>
          </p:cNvSpPr>
          <p:nvPr/>
        </p:nvSpPr>
        <p:spPr bwMode="auto">
          <a:xfrm>
            <a:off x="3871913" y="2417763"/>
            <a:ext cx="1476375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212</a:t>
            </a:r>
          </a:p>
        </p:txBody>
      </p:sp>
      <p:sp>
        <p:nvSpPr>
          <p:cNvPr id="3093" name="Rectangle 6"/>
          <p:cNvSpPr>
            <a:spLocks noChangeArrowheads="1"/>
          </p:cNvSpPr>
          <p:nvPr/>
        </p:nvSpPr>
        <p:spPr bwMode="auto">
          <a:xfrm>
            <a:off x="2333625" y="2417763"/>
            <a:ext cx="145097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211</a:t>
            </a:r>
          </a:p>
        </p:txBody>
      </p:sp>
      <p:sp>
        <p:nvSpPr>
          <p:cNvPr id="3094" name="Line 7"/>
          <p:cNvSpPr>
            <a:spLocks noChangeShapeType="1"/>
          </p:cNvSpPr>
          <p:nvPr/>
        </p:nvSpPr>
        <p:spPr bwMode="auto">
          <a:xfrm>
            <a:off x="914400" y="2417763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95" name="Line 8"/>
          <p:cNvSpPr>
            <a:spLocks noChangeShapeType="1"/>
          </p:cNvSpPr>
          <p:nvPr/>
        </p:nvSpPr>
        <p:spPr bwMode="auto">
          <a:xfrm>
            <a:off x="914400" y="2417763"/>
            <a:ext cx="0" cy="203835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96" name="Line 9"/>
          <p:cNvSpPr>
            <a:spLocks noChangeShapeType="1"/>
          </p:cNvSpPr>
          <p:nvPr/>
        </p:nvSpPr>
        <p:spPr bwMode="auto">
          <a:xfrm>
            <a:off x="2349500" y="2417763"/>
            <a:ext cx="0" cy="2106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97" name="Line 10"/>
          <p:cNvSpPr>
            <a:spLocks noChangeShapeType="1"/>
          </p:cNvSpPr>
          <p:nvPr/>
        </p:nvSpPr>
        <p:spPr bwMode="auto">
          <a:xfrm>
            <a:off x="3871913" y="2417763"/>
            <a:ext cx="0" cy="2174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98" name="Line 11"/>
          <p:cNvSpPr>
            <a:spLocks noChangeShapeType="1"/>
          </p:cNvSpPr>
          <p:nvPr/>
        </p:nvSpPr>
        <p:spPr bwMode="auto">
          <a:xfrm>
            <a:off x="5348288" y="2417763"/>
            <a:ext cx="0" cy="2174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99" name="Line 12"/>
          <p:cNvSpPr>
            <a:spLocks noChangeShapeType="1"/>
          </p:cNvSpPr>
          <p:nvPr/>
        </p:nvSpPr>
        <p:spPr bwMode="auto">
          <a:xfrm>
            <a:off x="6827838" y="2417763"/>
            <a:ext cx="0" cy="2174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100" name="Line 13"/>
          <p:cNvSpPr>
            <a:spLocks noChangeShapeType="1"/>
          </p:cNvSpPr>
          <p:nvPr/>
        </p:nvSpPr>
        <p:spPr bwMode="auto">
          <a:xfrm>
            <a:off x="8305800" y="2417763"/>
            <a:ext cx="0" cy="217487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101" name="Rectangle 14"/>
          <p:cNvSpPr>
            <a:spLocks noChangeArrowheads="1"/>
          </p:cNvSpPr>
          <p:nvPr/>
        </p:nvSpPr>
        <p:spPr bwMode="auto">
          <a:xfrm>
            <a:off x="915988" y="4419600"/>
            <a:ext cx="1141412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 215</a:t>
            </a:r>
          </a:p>
        </p:txBody>
      </p:sp>
      <p:sp>
        <p:nvSpPr>
          <p:cNvPr id="3102" name="Rectangle 15"/>
          <p:cNvSpPr>
            <a:spLocks noChangeArrowheads="1"/>
          </p:cNvSpPr>
          <p:nvPr/>
        </p:nvSpPr>
        <p:spPr bwMode="auto">
          <a:xfrm>
            <a:off x="6827838" y="4419600"/>
            <a:ext cx="14779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219</a:t>
            </a:r>
          </a:p>
        </p:txBody>
      </p:sp>
      <p:sp>
        <p:nvSpPr>
          <p:cNvPr id="3103" name="Rectangle 16"/>
          <p:cNvSpPr>
            <a:spLocks noChangeArrowheads="1"/>
          </p:cNvSpPr>
          <p:nvPr/>
        </p:nvSpPr>
        <p:spPr bwMode="auto">
          <a:xfrm>
            <a:off x="5348288" y="4419600"/>
            <a:ext cx="1128712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218</a:t>
            </a:r>
          </a:p>
        </p:txBody>
      </p:sp>
      <p:sp>
        <p:nvSpPr>
          <p:cNvPr id="3104" name="Rectangle 17"/>
          <p:cNvSpPr>
            <a:spLocks noChangeArrowheads="1"/>
          </p:cNvSpPr>
          <p:nvPr/>
        </p:nvSpPr>
        <p:spPr bwMode="auto">
          <a:xfrm>
            <a:off x="3871913" y="4419600"/>
            <a:ext cx="1476375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217</a:t>
            </a:r>
          </a:p>
        </p:txBody>
      </p:sp>
      <p:sp>
        <p:nvSpPr>
          <p:cNvPr id="3105" name="Rectangle 18"/>
          <p:cNvSpPr>
            <a:spLocks noChangeArrowheads="1"/>
          </p:cNvSpPr>
          <p:nvPr/>
        </p:nvSpPr>
        <p:spPr bwMode="auto">
          <a:xfrm>
            <a:off x="2362200" y="4419600"/>
            <a:ext cx="14509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216</a:t>
            </a:r>
          </a:p>
        </p:txBody>
      </p:sp>
      <p:sp>
        <p:nvSpPr>
          <p:cNvPr id="3106" name="Line 19"/>
          <p:cNvSpPr>
            <a:spLocks noChangeShapeType="1"/>
          </p:cNvSpPr>
          <p:nvPr/>
        </p:nvSpPr>
        <p:spPr bwMode="auto">
          <a:xfrm>
            <a:off x="914400" y="4456113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107" name="Line 20"/>
          <p:cNvSpPr>
            <a:spLocks noChangeShapeType="1"/>
          </p:cNvSpPr>
          <p:nvPr/>
        </p:nvSpPr>
        <p:spPr bwMode="auto">
          <a:xfrm>
            <a:off x="914400" y="4456113"/>
            <a:ext cx="0" cy="203676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108" name="Line 21"/>
          <p:cNvSpPr>
            <a:spLocks noChangeShapeType="1"/>
          </p:cNvSpPr>
          <p:nvPr/>
        </p:nvSpPr>
        <p:spPr bwMode="auto">
          <a:xfrm>
            <a:off x="2349500" y="4387850"/>
            <a:ext cx="0" cy="2105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109" name="Line 22"/>
          <p:cNvSpPr>
            <a:spLocks noChangeShapeType="1"/>
          </p:cNvSpPr>
          <p:nvPr/>
        </p:nvSpPr>
        <p:spPr bwMode="auto">
          <a:xfrm>
            <a:off x="3871913" y="4319588"/>
            <a:ext cx="0" cy="2173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110" name="Line 23"/>
          <p:cNvSpPr>
            <a:spLocks noChangeShapeType="1"/>
          </p:cNvSpPr>
          <p:nvPr/>
        </p:nvSpPr>
        <p:spPr bwMode="auto">
          <a:xfrm>
            <a:off x="5348288" y="4319588"/>
            <a:ext cx="0" cy="2173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111" name="Line 24"/>
          <p:cNvSpPr>
            <a:spLocks noChangeShapeType="1"/>
          </p:cNvSpPr>
          <p:nvPr/>
        </p:nvSpPr>
        <p:spPr bwMode="auto">
          <a:xfrm>
            <a:off x="6827838" y="4319588"/>
            <a:ext cx="0" cy="2173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112" name="Line 25"/>
          <p:cNvSpPr>
            <a:spLocks noChangeShapeType="1"/>
          </p:cNvSpPr>
          <p:nvPr/>
        </p:nvSpPr>
        <p:spPr bwMode="auto">
          <a:xfrm>
            <a:off x="8305800" y="4267200"/>
            <a:ext cx="0" cy="22098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113" name="Line 26"/>
          <p:cNvSpPr>
            <a:spLocks noChangeShapeType="1"/>
          </p:cNvSpPr>
          <p:nvPr/>
        </p:nvSpPr>
        <p:spPr bwMode="auto">
          <a:xfrm>
            <a:off x="914400" y="6492875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114" name="Rectangle 27"/>
          <p:cNvSpPr>
            <a:spLocks noChangeArrowheads="1"/>
          </p:cNvSpPr>
          <p:nvPr/>
        </p:nvSpPr>
        <p:spPr bwMode="auto">
          <a:xfrm>
            <a:off x="915988" y="381000"/>
            <a:ext cx="7389812" cy="2057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 dirty="0"/>
              <a:t>205</a:t>
            </a:r>
          </a:p>
        </p:txBody>
      </p:sp>
      <p:sp>
        <p:nvSpPr>
          <p:cNvPr id="3115" name="Rectangle 28"/>
          <p:cNvSpPr>
            <a:spLocks noChangeArrowheads="1"/>
          </p:cNvSpPr>
          <p:nvPr/>
        </p:nvSpPr>
        <p:spPr bwMode="auto">
          <a:xfrm>
            <a:off x="6827838" y="381000"/>
            <a:ext cx="147796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209</a:t>
            </a:r>
          </a:p>
        </p:txBody>
      </p:sp>
      <p:sp>
        <p:nvSpPr>
          <p:cNvPr id="3116" name="Rectangle 29"/>
          <p:cNvSpPr>
            <a:spLocks noChangeArrowheads="1"/>
          </p:cNvSpPr>
          <p:nvPr/>
        </p:nvSpPr>
        <p:spPr bwMode="auto">
          <a:xfrm>
            <a:off x="5348288" y="381000"/>
            <a:ext cx="14795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208</a:t>
            </a:r>
          </a:p>
        </p:txBody>
      </p:sp>
      <p:sp>
        <p:nvSpPr>
          <p:cNvPr id="3117" name="Rectangle 30"/>
          <p:cNvSpPr>
            <a:spLocks noChangeArrowheads="1"/>
          </p:cNvSpPr>
          <p:nvPr/>
        </p:nvSpPr>
        <p:spPr bwMode="auto">
          <a:xfrm>
            <a:off x="3871913" y="381000"/>
            <a:ext cx="14763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207</a:t>
            </a:r>
          </a:p>
        </p:txBody>
      </p:sp>
      <p:sp>
        <p:nvSpPr>
          <p:cNvPr id="3118" name="Rectangle 31"/>
          <p:cNvSpPr>
            <a:spLocks noChangeArrowheads="1"/>
          </p:cNvSpPr>
          <p:nvPr/>
        </p:nvSpPr>
        <p:spPr bwMode="auto">
          <a:xfrm>
            <a:off x="2333625" y="381000"/>
            <a:ext cx="14509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206</a:t>
            </a:r>
          </a:p>
        </p:txBody>
      </p:sp>
      <p:sp>
        <p:nvSpPr>
          <p:cNvPr id="3119" name="Line 32"/>
          <p:cNvSpPr>
            <a:spLocks noChangeShapeType="1"/>
          </p:cNvSpPr>
          <p:nvPr/>
        </p:nvSpPr>
        <p:spPr bwMode="auto">
          <a:xfrm>
            <a:off x="914400" y="381000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120" name="Line 33"/>
          <p:cNvSpPr>
            <a:spLocks noChangeShapeType="1"/>
          </p:cNvSpPr>
          <p:nvPr/>
        </p:nvSpPr>
        <p:spPr bwMode="auto">
          <a:xfrm>
            <a:off x="914400" y="381000"/>
            <a:ext cx="0" cy="2036763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121" name="Line 34"/>
          <p:cNvSpPr>
            <a:spLocks noChangeShapeType="1"/>
          </p:cNvSpPr>
          <p:nvPr/>
        </p:nvSpPr>
        <p:spPr bwMode="auto">
          <a:xfrm>
            <a:off x="2349500" y="381000"/>
            <a:ext cx="0" cy="2105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122" name="Line 35"/>
          <p:cNvSpPr>
            <a:spLocks noChangeShapeType="1"/>
          </p:cNvSpPr>
          <p:nvPr/>
        </p:nvSpPr>
        <p:spPr bwMode="auto">
          <a:xfrm>
            <a:off x="3871913" y="381000"/>
            <a:ext cx="0" cy="2173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123" name="Line 36"/>
          <p:cNvSpPr>
            <a:spLocks noChangeShapeType="1"/>
          </p:cNvSpPr>
          <p:nvPr/>
        </p:nvSpPr>
        <p:spPr bwMode="auto">
          <a:xfrm>
            <a:off x="5348288" y="381000"/>
            <a:ext cx="0" cy="2173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124" name="Line 37"/>
          <p:cNvSpPr>
            <a:spLocks noChangeShapeType="1"/>
          </p:cNvSpPr>
          <p:nvPr/>
        </p:nvSpPr>
        <p:spPr bwMode="auto">
          <a:xfrm>
            <a:off x="6827838" y="381000"/>
            <a:ext cx="0" cy="2173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125" name="Line 38"/>
          <p:cNvSpPr>
            <a:spLocks noChangeShapeType="1"/>
          </p:cNvSpPr>
          <p:nvPr/>
        </p:nvSpPr>
        <p:spPr bwMode="auto">
          <a:xfrm>
            <a:off x="8305800" y="381000"/>
            <a:ext cx="0" cy="217328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126" name="Line 39"/>
          <p:cNvSpPr>
            <a:spLocks noChangeShapeType="1"/>
          </p:cNvSpPr>
          <p:nvPr/>
        </p:nvSpPr>
        <p:spPr bwMode="auto">
          <a:xfrm>
            <a:off x="914400" y="2417763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55" name="Immagine 54" descr="cover_02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609601"/>
            <a:ext cx="1191816" cy="1752600"/>
          </a:xfrm>
          <a:prstGeom prst="rect">
            <a:avLst/>
          </a:prstGeom>
        </p:spPr>
      </p:pic>
      <p:pic>
        <p:nvPicPr>
          <p:cNvPr id="66" name="Immagine 65" descr="cover_02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599" y="651366"/>
            <a:ext cx="1219201" cy="1732433"/>
          </a:xfrm>
          <a:prstGeom prst="rect">
            <a:avLst/>
          </a:prstGeom>
        </p:spPr>
      </p:pic>
      <p:pic>
        <p:nvPicPr>
          <p:cNvPr id="67" name="Immagine 66" descr="cover_02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29887" y="609600"/>
            <a:ext cx="1227914" cy="1752599"/>
          </a:xfrm>
          <a:prstGeom prst="rect">
            <a:avLst/>
          </a:prstGeom>
        </p:spPr>
      </p:pic>
      <p:pic>
        <p:nvPicPr>
          <p:cNvPr id="68" name="Immagine 67" descr="cover_02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401" y="609600"/>
            <a:ext cx="1234488" cy="1752600"/>
          </a:xfrm>
          <a:prstGeom prst="rect">
            <a:avLst/>
          </a:prstGeom>
        </p:spPr>
      </p:pic>
      <p:pic>
        <p:nvPicPr>
          <p:cNvPr id="69" name="Immagine 68" descr="cover_020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34200" y="609600"/>
            <a:ext cx="1218057" cy="1752600"/>
          </a:xfrm>
          <a:prstGeom prst="rect">
            <a:avLst/>
          </a:prstGeom>
        </p:spPr>
      </p:pic>
      <p:pic>
        <p:nvPicPr>
          <p:cNvPr id="70" name="Immagine 69" descr="cover_021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90600" y="2667000"/>
            <a:ext cx="1225725" cy="1752600"/>
          </a:xfrm>
          <a:prstGeom prst="rect">
            <a:avLst/>
          </a:prstGeom>
        </p:spPr>
      </p:pic>
      <p:pic>
        <p:nvPicPr>
          <p:cNvPr id="71" name="Immagine 70" descr="cover_021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4600" y="2636274"/>
            <a:ext cx="1219200" cy="1740161"/>
          </a:xfrm>
          <a:prstGeom prst="rect">
            <a:avLst/>
          </a:prstGeom>
        </p:spPr>
      </p:pic>
      <p:pic>
        <p:nvPicPr>
          <p:cNvPr id="73" name="Immagine 72" descr="cover_021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486401" y="2643242"/>
            <a:ext cx="1219200" cy="1751093"/>
          </a:xfrm>
          <a:prstGeom prst="rect">
            <a:avLst/>
          </a:prstGeom>
        </p:spPr>
      </p:pic>
      <p:pic>
        <p:nvPicPr>
          <p:cNvPr id="74" name="Immagine 73" descr="cover_021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934200" y="2667000"/>
            <a:ext cx="1219200" cy="1738608"/>
          </a:xfrm>
          <a:prstGeom prst="rect">
            <a:avLst/>
          </a:prstGeom>
        </p:spPr>
      </p:pic>
      <p:pic>
        <p:nvPicPr>
          <p:cNvPr id="75" name="Immagine 74" descr="cover_0215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90600" y="4648200"/>
            <a:ext cx="1304163" cy="1828800"/>
          </a:xfrm>
          <a:prstGeom prst="rect">
            <a:avLst/>
          </a:prstGeom>
        </p:spPr>
      </p:pic>
      <p:pic>
        <p:nvPicPr>
          <p:cNvPr id="76" name="Immagine 75" descr="cover_0212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962400" y="2667000"/>
            <a:ext cx="1240155" cy="1708196"/>
          </a:xfrm>
          <a:prstGeom prst="rect">
            <a:avLst/>
          </a:prstGeom>
        </p:spPr>
      </p:pic>
      <p:pic>
        <p:nvPicPr>
          <p:cNvPr id="77" name="Immagine 76" descr="cover_0216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469256" y="4648200"/>
            <a:ext cx="1264544" cy="1795271"/>
          </a:xfrm>
          <a:prstGeom prst="rect">
            <a:avLst/>
          </a:prstGeom>
        </p:spPr>
      </p:pic>
      <p:pic>
        <p:nvPicPr>
          <p:cNvPr id="78" name="Immagine 77" descr="cover_0217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011209" y="4648200"/>
            <a:ext cx="1246591" cy="1795270"/>
          </a:xfrm>
          <a:prstGeom prst="rect">
            <a:avLst/>
          </a:prstGeom>
        </p:spPr>
      </p:pic>
      <p:pic>
        <p:nvPicPr>
          <p:cNvPr id="79" name="Immagine 78" descr="cover_0218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486400" y="4648200"/>
            <a:ext cx="1264544" cy="1795271"/>
          </a:xfrm>
          <a:prstGeom prst="rect">
            <a:avLst/>
          </a:prstGeom>
        </p:spPr>
      </p:pic>
      <p:pic>
        <p:nvPicPr>
          <p:cNvPr id="80" name="Immagine 79" descr="cover_0219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934200" y="4648200"/>
            <a:ext cx="1247713" cy="179527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3" name="Rectangle 2"/>
          <p:cNvSpPr>
            <a:spLocks noChangeArrowheads="1"/>
          </p:cNvSpPr>
          <p:nvPr/>
        </p:nvSpPr>
        <p:spPr bwMode="auto">
          <a:xfrm>
            <a:off x="914400" y="2417763"/>
            <a:ext cx="7391400" cy="4059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 dirty="0"/>
              <a:t> 225</a:t>
            </a:r>
          </a:p>
        </p:txBody>
      </p:sp>
      <p:sp>
        <p:nvSpPr>
          <p:cNvPr id="4114" name="Rectangle 3"/>
          <p:cNvSpPr>
            <a:spLocks noChangeArrowheads="1"/>
          </p:cNvSpPr>
          <p:nvPr/>
        </p:nvSpPr>
        <p:spPr bwMode="auto">
          <a:xfrm>
            <a:off x="6827838" y="2417763"/>
            <a:ext cx="1477962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229</a:t>
            </a:r>
          </a:p>
        </p:txBody>
      </p:sp>
      <p:sp>
        <p:nvSpPr>
          <p:cNvPr id="4115" name="Rectangle 4"/>
          <p:cNvSpPr>
            <a:spLocks noChangeArrowheads="1"/>
          </p:cNvSpPr>
          <p:nvPr/>
        </p:nvSpPr>
        <p:spPr bwMode="auto">
          <a:xfrm>
            <a:off x="5348288" y="2417763"/>
            <a:ext cx="1479550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228</a:t>
            </a:r>
          </a:p>
        </p:txBody>
      </p:sp>
      <p:sp>
        <p:nvSpPr>
          <p:cNvPr id="4116" name="Rectangle 5"/>
          <p:cNvSpPr>
            <a:spLocks noChangeArrowheads="1"/>
          </p:cNvSpPr>
          <p:nvPr/>
        </p:nvSpPr>
        <p:spPr bwMode="auto">
          <a:xfrm>
            <a:off x="3871913" y="2417763"/>
            <a:ext cx="1476375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227</a:t>
            </a:r>
          </a:p>
        </p:txBody>
      </p:sp>
      <p:sp>
        <p:nvSpPr>
          <p:cNvPr id="4117" name="Rectangle 6"/>
          <p:cNvSpPr>
            <a:spLocks noChangeArrowheads="1"/>
          </p:cNvSpPr>
          <p:nvPr/>
        </p:nvSpPr>
        <p:spPr bwMode="auto">
          <a:xfrm>
            <a:off x="2333625" y="2417763"/>
            <a:ext cx="145097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226</a:t>
            </a:r>
          </a:p>
        </p:txBody>
      </p:sp>
      <p:sp>
        <p:nvSpPr>
          <p:cNvPr id="4118" name="Line 7"/>
          <p:cNvSpPr>
            <a:spLocks noChangeShapeType="1"/>
          </p:cNvSpPr>
          <p:nvPr/>
        </p:nvSpPr>
        <p:spPr bwMode="auto">
          <a:xfrm>
            <a:off x="914400" y="2417763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19" name="Line 8"/>
          <p:cNvSpPr>
            <a:spLocks noChangeShapeType="1"/>
          </p:cNvSpPr>
          <p:nvPr/>
        </p:nvSpPr>
        <p:spPr bwMode="auto">
          <a:xfrm>
            <a:off x="914400" y="2417763"/>
            <a:ext cx="0" cy="203835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20" name="Line 9"/>
          <p:cNvSpPr>
            <a:spLocks noChangeShapeType="1"/>
          </p:cNvSpPr>
          <p:nvPr/>
        </p:nvSpPr>
        <p:spPr bwMode="auto">
          <a:xfrm>
            <a:off x="2349500" y="2417763"/>
            <a:ext cx="0" cy="2106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21" name="Line 10"/>
          <p:cNvSpPr>
            <a:spLocks noChangeShapeType="1"/>
          </p:cNvSpPr>
          <p:nvPr/>
        </p:nvSpPr>
        <p:spPr bwMode="auto">
          <a:xfrm>
            <a:off x="3871913" y="2417763"/>
            <a:ext cx="0" cy="2174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22" name="Line 11"/>
          <p:cNvSpPr>
            <a:spLocks noChangeShapeType="1"/>
          </p:cNvSpPr>
          <p:nvPr/>
        </p:nvSpPr>
        <p:spPr bwMode="auto">
          <a:xfrm>
            <a:off x="5348288" y="2417763"/>
            <a:ext cx="0" cy="2174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23" name="Line 12"/>
          <p:cNvSpPr>
            <a:spLocks noChangeShapeType="1"/>
          </p:cNvSpPr>
          <p:nvPr/>
        </p:nvSpPr>
        <p:spPr bwMode="auto">
          <a:xfrm>
            <a:off x="6827838" y="2417763"/>
            <a:ext cx="0" cy="2174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24" name="Line 13"/>
          <p:cNvSpPr>
            <a:spLocks noChangeShapeType="1"/>
          </p:cNvSpPr>
          <p:nvPr/>
        </p:nvSpPr>
        <p:spPr bwMode="auto">
          <a:xfrm>
            <a:off x="8305800" y="2417763"/>
            <a:ext cx="0" cy="217487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25" name="Rectangle 14"/>
          <p:cNvSpPr>
            <a:spLocks noChangeArrowheads="1"/>
          </p:cNvSpPr>
          <p:nvPr/>
        </p:nvSpPr>
        <p:spPr bwMode="auto">
          <a:xfrm>
            <a:off x="915988" y="4419600"/>
            <a:ext cx="1141412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 230</a:t>
            </a:r>
          </a:p>
        </p:txBody>
      </p:sp>
      <p:sp>
        <p:nvSpPr>
          <p:cNvPr id="4126" name="Rectangle 15"/>
          <p:cNvSpPr>
            <a:spLocks noChangeArrowheads="1"/>
          </p:cNvSpPr>
          <p:nvPr/>
        </p:nvSpPr>
        <p:spPr bwMode="auto">
          <a:xfrm>
            <a:off x="6827838" y="4419600"/>
            <a:ext cx="14779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234</a:t>
            </a:r>
          </a:p>
        </p:txBody>
      </p:sp>
      <p:sp>
        <p:nvSpPr>
          <p:cNvPr id="4127" name="Rectangle 16"/>
          <p:cNvSpPr>
            <a:spLocks noChangeArrowheads="1"/>
          </p:cNvSpPr>
          <p:nvPr/>
        </p:nvSpPr>
        <p:spPr bwMode="auto">
          <a:xfrm>
            <a:off x="5348288" y="4419600"/>
            <a:ext cx="1128712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233</a:t>
            </a:r>
          </a:p>
        </p:txBody>
      </p:sp>
      <p:sp>
        <p:nvSpPr>
          <p:cNvPr id="4128" name="Rectangle 17"/>
          <p:cNvSpPr>
            <a:spLocks noChangeArrowheads="1"/>
          </p:cNvSpPr>
          <p:nvPr/>
        </p:nvSpPr>
        <p:spPr bwMode="auto">
          <a:xfrm>
            <a:off x="3871913" y="4419600"/>
            <a:ext cx="1476375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232</a:t>
            </a:r>
          </a:p>
        </p:txBody>
      </p:sp>
      <p:sp>
        <p:nvSpPr>
          <p:cNvPr id="4129" name="Rectangle 18"/>
          <p:cNvSpPr>
            <a:spLocks noChangeArrowheads="1"/>
          </p:cNvSpPr>
          <p:nvPr/>
        </p:nvSpPr>
        <p:spPr bwMode="auto">
          <a:xfrm>
            <a:off x="2362200" y="4419600"/>
            <a:ext cx="14509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231</a:t>
            </a:r>
          </a:p>
        </p:txBody>
      </p:sp>
      <p:sp>
        <p:nvSpPr>
          <p:cNvPr id="4130" name="Line 19"/>
          <p:cNvSpPr>
            <a:spLocks noChangeShapeType="1"/>
          </p:cNvSpPr>
          <p:nvPr/>
        </p:nvSpPr>
        <p:spPr bwMode="auto">
          <a:xfrm>
            <a:off x="914400" y="4456113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31" name="Line 20"/>
          <p:cNvSpPr>
            <a:spLocks noChangeShapeType="1"/>
          </p:cNvSpPr>
          <p:nvPr/>
        </p:nvSpPr>
        <p:spPr bwMode="auto">
          <a:xfrm>
            <a:off x="914400" y="4456113"/>
            <a:ext cx="0" cy="203676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32" name="Line 21"/>
          <p:cNvSpPr>
            <a:spLocks noChangeShapeType="1"/>
          </p:cNvSpPr>
          <p:nvPr/>
        </p:nvSpPr>
        <p:spPr bwMode="auto">
          <a:xfrm>
            <a:off x="2349500" y="4387850"/>
            <a:ext cx="0" cy="2105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33" name="Line 22"/>
          <p:cNvSpPr>
            <a:spLocks noChangeShapeType="1"/>
          </p:cNvSpPr>
          <p:nvPr/>
        </p:nvSpPr>
        <p:spPr bwMode="auto">
          <a:xfrm>
            <a:off x="3871913" y="4319588"/>
            <a:ext cx="0" cy="2173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34" name="Line 23"/>
          <p:cNvSpPr>
            <a:spLocks noChangeShapeType="1"/>
          </p:cNvSpPr>
          <p:nvPr/>
        </p:nvSpPr>
        <p:spPr bwMode="auto">
          <a:xfrm>
            <a:off x="5348288" y="4319588"/>
            <a:ext cx="0" cy="2173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35" name="Line 24"/>
          <p:cNvSpPr>
            <a:spLocks noChangeShapeType="1"/>
          </p:cNvSpPr>
          <p:nvPr/>
        </p:nvSpPr>
        <p:spPr bwMode="auto">
          <a:xfrm>
            <a:off x="6827838" y="4319588"/>
            <a:ext cx="0" cy="2173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36" name="Line 25"/>
          <p:cNvSpPr>
            <a:spLocks noChangeShapeType="1"/>
          </p:cNvSpPr>
          <p:nvPr/>
        </p:nvSpPr>
        <p:spPr bwMode="auto">
          <a:xfrm>
            <a:off x="8305800" y="4267200"/>
            <a:ext cx="0" cy="22098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37" name="Line 26"/>
          <p:cNvSpPr>
            <a:spLocks noChangeShapeType="1"/>
          </p:cNvSpPr>
          <p:nvPr/>
        </p:nvSpPr>
        <p:spPr bwMode="auto">
          <a:xfrm>
            <a:off x="914400" y="6492875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38" name="Rectangle 27"/>
          <p:cNvSpPr>
            <a:spLocks noChangeArrowheads="1"/>
          </p:cNvSpPr>
          <p:nvPr/>
        </p:nvSpPr>
        <p:spPr bwMode="auto">
          <a:xfrm>
            <a:off x="915988" y="381000"/>
            <a:ext cx="7389812" cy="2057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 dirty="0"/>
              <a:t>220</a:t>
            </a:r>
          </a:p>
        </p:txBody>
      </p:sp>
      <p:sp>
        <p:nvSpPr>
          <p:cNvPr id="4139" name="Rectangle 28"/>
          <p:cNvSpPr>
            <a:spLocks noChangeArrowheads="1"/>
          </p:cNvSpPr>
          <p:nvPr/>
        </p:nvSpPr>
        <p:spPr bwMode="auto">
          <a:xfrm>
            <a:off x="6827838" y="381000"/>
            <a:ext cx="147796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224</a:t>
            </a:r>
          </a:p>
        </p:txBody>
      </p:sp>
      <p:sp>
        <p:nvSpPr>
          <p:cNvPr id="4140" name="Rectangle 29"/>
          <p:cNvSpPr>
            <a:spLocks noChangeArrowheads="1"/>
          </p:cNvSpPr>
          <p:nvPr/>
        </p:nvSpPr>
        <p:spPr bwMode="auto">
          <a:xfrm>
            <a:off x="5348288" y="381000"/>
            <a:ext cx="14795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223</a:t>
            </a:r>
          </a:p>
        </p:txBody>
      </p:sp>
      <p:sp>
        <p:nvSpPr>
          <p:cNvPr id="4141" name="Rectangle 30"/>
          <p:cNvSpPr>
            <a:spLocks noChangeArrowheads="1"/>
          </p:cNvSpPr>
          <p:nvPr/>
        </p:nvSpPr>
        <p:spPr bwMode="auto">
          <a:xfrm>
            <a:off x="3871913" y="381000"/>
            <a:ext cx="14763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222</a:t>
            </a:r>
          </a:p>
        </p:txBody>
      </p:sp>
      <p:sp>
        <p:nvSpPr>
          <p:cNvPr id="4142" name="Rectangle 31"/>
          <p:cNvSpPr>
            <a:spLocks noChangeArrowheads="1"/>
          </p:cNvSpPr>
          <p:nvPr/>
        </p:nvSpPr>
        <p:spPr bwMode="auto">
          <a:xfrm>
            <a:off x="2333625" y="381000"/>
            <a:ext cx="14509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 dirty="0" smtClean="0"/>
              <a:t> 221</a:t>
            </a:r>
            <a:endParaRPr lang="it-IT" sz="1200" b="1" dirty="0"/>
          </a:p>
        </p:txBody>
      </p:sp>
      <p:sp>
        <p:nvSpPr>
          <p:cNvPr id="4143" name="Line 32"/>
          <p:cNvSpPr>
            <a:spLocks noChangeShapeType="1"/>
          </p:cNvSpPr>
          <p:nvPr/>
        </p:nvSpPr>
        <p:spPr bwMode="auto">
          <a:xfrm>
            <a:off x="914400" y="381000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44" name="Line 33"/>
          <p:cNvSpPr>
            <a:spLocks noChangeShapeType="1"/>
          </p:cNvSpPr>
          <p:nvPr/>
        </p:nvSpPr>
        <p:spPr bwMode="auto">
          <a:xfrm>
            <a:off x="914400" y="381000"/>
            <a:ext cx="0" cy="2036763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45" name="Line 34"/>
          <p:cNvSpPr>
            <a:spLocks noChangeShapeType="1"/>
          </p:cNvSpPr>
          <p:nvPr/>
        </p:nvSpPr>
        <p:spPr bwMode="auto">
          <a:xfrm>
            <a:off x="2349500" y="381000"/>
            <a:ext cx="0" cy="2105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46" name="Line 35"/>
          <p:cNvSpPr>
            <a:spLocks noChangeShapeType="1"/>
          </p:cNvSpPr>
          <p:nvPr/>
        </p:nvSpPr>
        <p:spPr bwMode="auto">
          <a:xfrm>
            <a:off x="3871913" y="381000"/>
            <a:ext cx="0" cy="2173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47" name="Line 36"/>
          <p:cNvSpPr>
            <a:spLocks noChangeShapeType="1"/>
          </p:cNvSpPr>
          <p:nvPr/>
        </p:nvSpPr>
        <p:spPr bwMode="auto">
          <a:xfrm>
            <a:off x="5348288" y="381000"/>
            <a:ext cx="0" cy="2173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48" name="Line 37"/>
          <p:cNvSpPr>
            <a:spLocks noChangeShapeType="1"/>
          </p:cNvSpPr>
          <p:nvPr/>
        </p:nvSpPr>
        <p:spPr bwMode="auto">
          <a:xfrm>
            <a:off x="6827838" y="381000"/>
            <a:ext cx="0" cy="2173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49" name="Line 38"/>
          <p:cNvSpPr>
            <a:spLocks noChangeShapeType="1"/>
          </p:cNvSpPr>
          <p:nvPr/>
        </p:nvSpPr>
        <p:spPr bwMode="auto">
          <a:xfrm>
            <a:off x="8305800" y="381000"/>
            <a:ext cx="0" cy="217328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50" name="Line 39"/>
          <p:cNvSpPr>
            <a:spLocks noChangeShapeType="1"/>
          </p:cNvSpPr>
          <p:nvPr/>
        </p:nvSpPr>
        <p:spPr bwMode="auto">
          <a:xfrm>
            <a:off x="914400" y="2417763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55" name="Immagine 54" descr="cover_02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0133" y="609600"/>
            <a:ext cx="1215867" cy="1752600"/>
          </a:xfrm>
          <a:prstGeom prst="rect">
            <a:avLst/>
          </a:prstGeom>
        </p:spPr>
      </p:pic>
      <p:pic>
        <p:nvPicPr>
          <p:cNvPr id="56" name="Immagine 55" descr="cover_02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22830" y="609600"/>
            <a:ext cx="1210970" cy="1723800"/>
          </a:xfrm>
          <a:prstGeom prst="rect">
            <a:avLst/>
          </a:prstGeom>
        </p:spPr>
      </p:pic>
      <p:pic>
        <p:nvPicPr>
          <p:cNvPr id="57" name="Immagine 56" descr="cover_02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52217" y="638400"/>
            <a:ext cx="1205583" cy="1723800"/>
          </a:xfrm>
          <a:prstGeom prst="rect">
            <a:avLst/>
          </a:prstGeom>
        </p:spPr>
      </p:pic>
      <p:pic>
        <p:nvPicPr>
          <p:cNvPr id="58" name="Immagine 57" descr="cover_02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400" y="638400"/>
            <a:ext cx="1208816" cy="1723800"/>
          </a:xfrm>
          <a:prstGeom prst="rect">
            <a:avLst/>
          </a:prstGeom>
        </p:spPr>
      </p:pic>
      <p:pic>
        <p:nvPicPr>
          <p:cNvPr id="59" name="Immagine 58" descr="cover_022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55358" y="638399"/>
            <a:ext cx="1198042" cy="1723801"/>
          </a:xfrm>
          <a:prstGeom prst="rect">
            <a:avLst/>
          </a:prstGeom>
        </p:spPr>
      </p:pic>
      <p:pic>
        <p:nvPicPr>
          <p:cNvPr id="60" name="Immagine 59" descr="cover_022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16069" y="2667000"/>
            <a:ext cx="1193731" cy="1723800"/>
          </a:xfrm>
          <a:prstGeom prst="rect">
            <a:avLst/>
          </a:prstGeom>
        </p:spPr>
      </p:pic>
      <p:pic>
        <p:nvPicPr>
          <p:cNvPr id="61" name="Immagine 60" descr="cover_022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4600" y="2667000"/>
            <a:ext cx="1217435" cy="1723801"/>
          </a:xfrm>
          <a:prstGeom prst="rect">
            <a:avLst/>
          </a:prstGeom>
        </p:spPr>
      </p:pic>
      <p:pic>
        <p:nvPicPr>
          <p:cNvPr id="62" name="Immagine 61" descr="cover_022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38600" y="2667000"/>
            <a:ext cx="1217435" cy="1723801"/>
          </a:xfrm>
          <a:prstGeom prst="rect">
            <a:avLst/>
          </a:prstGeom>
        </p:spPr>
      </p:pic>
      <p:pic>
        <p:nvPicPr>
          <p:cNvPr id="63" name="Immagine 62" descr="cover_0228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79547" y="2667000"/>
            <a:ext cx="1226053" cy="1723800"/>
          </a:xfrm>
          <a:prstGeom prst="rect">
            <a:avLst/>
          </a:prstGeom>
        </p:spPr>
      </p:pic>
      <p:pic>
        <p:nvPicPr>
          <p:cNvPr id="64" name="Immagine 63" descr="cover_0229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934200" y="2667000"/>
            <a:ext cx="1221745" cy="1723801"/>
          </a:xfrm>
          <a:prstGeom prst="rect">
            <a:avLst/>
          </a:prstGeom>
        </p:spPr>
      </p:pic>
      <p:pic>
        <p:nvPicPr>
          <p:cNvPr id="65" name="Immagine 64" descr="cover_0230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90600" y="4648200"/>
            <a:ext cx="1219201" cy="1800000"/>
          </a:xfrm>
          <a:prstGeom prst="rect">
            <a:avLst/>
          </a:prstGeom>
        </p:spPr>
      </p:pic>
      <p:pic>
        <p:nvPicPr>
          <p:cNvPr id="66" name="Immagine 65" descr="cover_023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460360" y="4648200"/>
            <a:ext cx="1273440" cy="1819200"/>
          </a:xfrm>
          <a:prstGeom prst="rect">
            <a:avLst/>
          </a:prstGeom>
        </p:spPr>
      </p:pic>
      <p:pic>
        <p:nvPicPr>
          <p:cNvPr id="67" name="Immagine 66" descr="cover_0232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962400" y="4648200"/>
            <a:ext cx="1291632" cy="1819200"/>
          </a:xfrm>
          <a:prstGeom prst="rect">
            <a:avLst/>
          </a:prstGeom>
        </p:spPr>
      </p:pic>
      <p:pic>
        <p:nvPicPr>
          <p:cNvPr id="69" name="Immagine 68" descr="cover_0234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934200" y="4648200"/>
            <a:ext cx="1264344" cy="1819200"/>
          </a:xfrm>
          <a:prstGeom prst="rect">
            <a:avLst/>
          </a:prstGeom>
        </p:spPr>
      </p:pic>
      <p:pic>
        <p:nvPicPr>
          <p:cNvPr id="71" name="Immagine 70" descr="cover_0233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486400" y="4648200"/>
            <a:ext cx="1295400" cy="182933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2"/>
          <p:cNvSpPr>
            <a:spLocks noChangeArrowheads="1"/>
          </p:cNvSpPr>
          <p:nvPr/>
        </p:nvSpPr>
        <p:spPr bwMode="auto">
          <a:xfrm>
            <a:off x="914400" y="3332162"/>
            <a:ext cx="1447800" cy="2078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 dirty="0"/>
              <a:t> 240</a:t>
            </a:r>
          </a:p>
        </p:txBody>
      </p:sp>
      <p:sp>
        <p:nvSpPr>
          <p:cNvPr id="5129" name="Line 8"/>
          <p:cNvSpPr>
            <a:spLocks noChangeShapeType="1"/>
          </p:cNvSpPr>
          <p:nvPr/>
        </p:nvSpPr>
        <p:spPr bwMode="auto">
          <a:xfrm>
            <a:off x="914400" y="3179763"/>
            <a:ext cx="0" cy="2230437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0" name="Rectangle 27"/>
          <p:cNvSpPr>
            <a:spLocks noChangeArrowheads="1"/>
          </p:cNvSpPr>
          <p:nvPr/>
        </p:nvSpPr>
        <p:spPr bwMode="auto">
          <a:xfrm>
            <a:off x="915988" y="1143000"/>
            <a:ext cx="7389812" cy="2209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 dirty="0"/>
              <a:t>235</a:t>
            </a:r>
          </a:p>
        </p:txBody>
      </p:sp>
      <p:sp>
        <p:nvSpPr>
          <p:cNvPr id="5131" name="Rectangle 28"/>
          <p:cNvSpPr>
            <a:spLocks noChangeArrowheads="1"/>
          </p:cNvSpPr>
          <p:nvPr/>
        </p:nvSpPr>
        <p:spPr bwMode="auto">
          <a:xfrm>
            <a:off x="6827838" y="1143000"/>
            <a:ext cx="147796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239</a:t>
            </a:r>
          </a:p>
        </p:txBody>
      </p:sp>
      <p:sp>
        <p:nvSpPr>
          <p:cNvPr id="5132" name="Rectangle 29"/>
          <p:cNvSpPr>
            <a:spLocks noChangeArrowheads="1"/>
          </p:cNvSpPr>
          <p:nvPr/>
        </p:nvSpPr>
        <p:spPr bwMode="auto">
          <a:xfrm>
            <a:off x="5348288" y="1143000"/>
            <a:ext cx="14795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238</a:t>
            </a:r>
          </a:p>
        </p:txBody>
      </p:sp>
      <p:sp>
        <p:nvSpPr>
          <p:cNvPr id="5133" name="Rectangle 30"/>
          <p:cNvSpPr>
            <a:spLocks noChangeArrowheads="1"/>
          </p:cNvSpPr>
          <p:nvPr/>
        </p:nvSpPr>
        <p:spPr bwMode="auto">
          <a:xfrm>
            <a:off x="3871913" y="1143000"/>
            <a:ext cx="14763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237</a:t>
            </a:r>
          </a:p>
        </p:txBody>
      </p:sp>
      <p:sp>
        <p:nvSpPr>
          <p:cNvPr id="5134" name="Rectangle 31"/>
          <p:cNvSpPr>
            <a:spLocks noChangeArrowheads="1"/>
          </p:cNvSpPr>
          <p:nvPr/>
        </p:nvSpPr>
        <p:spPr bwMode="auto">
          <a:xfrm>
            <a:off x="2333625" y="1143000"/>
            <a:ext cx="14509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235</a:t>
            </a:r>
          </a:p>
        </p:txBody>
      </p:sp>
      <p:sp>
        <p:nvSpPr>
          <p:cNvPr id="5135" name="Line 32"/>
          <p:cNvSpPr>
            <a:spLocks noChangeShapeType="1"/>
          </p:cNvSpPr>
          <p:nvPr/>
        </p:nvSpPr>
        <p:spPr bwMode="auto">
          <a:xfrm>
            <a:off x="914400" y="1143000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6" name="Line 33"/>
          <p:cNvSpPr>
            <a:spLocks noChangeShapeType="1"/>
          </p:cNvSpPr>
          <p:nvPr/>
        </p:nvSpPr>
        <p:spPr bwMode="auto">
          <a:xfrm>
            <a:off x="914400" y="1143000"/>
            <a:ext cx="0" cy="22098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7" name="Line 34"/>
          <p:cNvSpPr>
            <a:spLocks noChangeShapeType="1"/>
          </p:cNvSpPr>
          <p:nvPr/>
        </p:nvSpPr>
        <p:spPr bwMode="auto">
          <a:xfrm>
            <a:off x="2349500" y="1143000"/>
            <a:ext cx="12700" cy="426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8" name="Line 35"/>
          <p:cNvSpPr>
            <a:spLocks noChangeShapeType="1"/>
          </p:cNvSpPr>
          <p:nvPr/>
        </p:nvSpPr>
        <p:spPr bwMode="auto">
          <a:xfrm>
            <a:off x="3871913" y="1143000"/>
            <a:ext cx="0" cy="2173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9" name="Line 36"/>
          <p:cNvSpPr>
            <a:spLocks noChangeShapeType="1"/>
          </p:cNvSpPr>
          <p:nvPr/>
        </p:nvSpPr>
        <p:spPr bwMode="auto">
          <a:xfrm>
            <a:off x="5348288" y="1143000"/>
            <a:ext cx="0" cy="2173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0" name="Line 37"/>
          <p:cNvSpPr>
            <a:spLocks noChangeShapeType="1"/>
          </p:cNvSpPr>
          <p:nvPr/>
        </p:nvSpPr>
        <p:spPr bwMode="auto">
          <a:xfrm>
            <a:off x="6827838" y="1143000"/>
            <a:ext cx="0" cy="2173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1" name="Line 38"/>
          <p:cNvSpPr>
            <a:spLocks noChangeShapeType="1"/>
          </p:cNvSpPr>
          <p:nvPr/>
        </p:nvSpPr>
        <p:spPr bwMode="auto">
          <a:xfrm>
            <a:off x="8305800" y="1143000"/>
            <a:ext cx="0" cy="217328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2" name="Line 39"/>
          <p:cNvSpPr>
            <a:spLocks noChangeShapeType="1"/>
          </p:cNvSpPr>
          <p:nvPr/>
        </p:nvSpPr>
        <p:spPr bwMode="auto">
          <a:xfrm>
            <a:off x="914400" y="3352800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3" name="Line 43"/>
          <p:cNvSpPr>
            <a:spLocks noChangeShapeType="1"/>
          </p:cNvSpPr>
          <p:nvPr/>
        </p:nvSpPr>
        <p:spPr bwMode="auto">
          <a:xfrm>
            <a:off x="914400" y="5410200"/>
            <a:ext cx="14478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24" name="Immagine 23" descr="cover_02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371600"/>
            <a:ext cx="1250700" cy="1819200"/>
          </a:xfrm>
          <a:prstGeom prst="rect">
            <a:avLst/>
          </a:prstGeom>
        </p:spPr>
      </p:pic>
      <p:pic>
        <p:nvPicPr>
          <p:cNvPr id="25" name="Immagine 24" descr="cover_02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6996" y="1381192"/>
            <a:ext cx="1310550" cy="1824960"/>
          </a:xfrm>
          <a:prstGeom prst="rect">
            <a:avLst/>
          </a:prstGeom>
        </p:spPr>
      </p:pic>
      <p:pic>
        <p:nvPicPr>
          <p:cNvPr id="26" name="Immagine 25" descr="cover_02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2400" y="1371600"/>
            <a:ext cx="1294581" cy="1824960"/>
          </a:xfrm>
          <a:prstGeom prst="rect">
            <a:avLst/>
          </a:prstGeom>
        </p:spPr>
      </p:pic>
      <p:pic>
        <p:nvPicPr>
          <p:cNvPr id="27" name="Immagine 26" descr="cover_023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400" y="1371600"/>
            <a:ext cx="1254803" cy="1824960"/>
          </a:xfrm>
          <a:prstGeom prst="rect">
            <a:avLst/>
          </a:prstGeom>
        </p:spPr>
      </p:pic>
      <p:pic>
        <p:nvPicPr>
          <p:cNvPr id="28" name="Immagine 27" descr="cover_023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34200" y="1371600"/>
            <a:ext cx="1268348" cy="1824962"/>
          </a:xfrm>
          <a:prstGeom prst="rect">
            <a:avLst/>
          </a:prstGeom>
        </p:spPr>
      </p:pic>
      <p:pic>
        <p:nvPicPr>
          <p:cNvPr id="29" name="Immagine 28" descr="cover_024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54217" y="3585240"/>
            <a:ext cx="1231783" cy="17487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</TotalTime>
  <Words>81</Words>
  <Application>Microsoft Office PowerPoint</Application>
  <PresentationFormat>Presentazione su schermo (4:3)</PresentationFormat>
  <Paragraphs>69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Struttura predefinita</vt:lpstr>
      <vt:lpstr>Diapositiva 1</vt:lpstr>
      <vt:lpstr>Diapositiva 2</vt:lpstr>
      <vt:lpstr>Diapositiva 3</vt:lpstr>
      <vt:lpstr>Diapositiva 4</vt:lpstr>
      <vt:lpstr>Diapositiva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utente</cp:lastModifiedBy>
  <cp:revision>25</cp:revision>
  <cp:lastPrinted>1601-01-01T00:00:00Z</cp:lastPrinted>
  <dcterms:created xsi:type="dcterms:W3CDTF">1601-01-01T00:00:00Z</dcterms:created>
  <dcterms:modified xsi:type="dcterms:W3CDTF">2012-09-08T07:49:48Z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